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395" r:id="rId4"/>
    <p:sldId id="430" r:id="rId5"/>
    <p:sldId id="396" r:id="rId6"/>
    <p:sldId id="397" r:id="rId7"/>
    <p:sldId id="398" r:id="rId8"/>
    <p:sldId id="399" r:id="rId9"/>
    <p:sldId id="428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25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 autoAdjust="0"/>
  </p:normalViewPr>
  <p:slideViewPr>
    <p:cSldViewPr>
      <p:cViewPr varScale="1">
        <p:scale>
          <a:sx n="88" d="100"/>
          <a:sy n="88" d="100"/>
        </p:scale>
        <p:origin x="53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9/13/2014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46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9/13/2014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softuni.bg/" TargetMode="External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jpeg"/><Relationship Id="rId5" Type="http://schemas.openxmlformats.org/officeDocument/2006/relationships/image" Target="../media/image52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downloads/download-visual-studio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3971" y="3657600"/>
            <a:ext cx="744504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4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9660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2412" y="1219200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4137" y="1219200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September </a:t>
            </a:r>
            <a:r>
              <a:rPr lang="en-US" dirty="0"/>
              <a:t>– </a:t>
            </a:r>
            <a:r>
              <a:rPr lang="en-US" dirty="0" smtClean="0"/>
              <a:t>November </a:t>
            </a:r>
            <a:r>
              <a:rPr lang="en-US" dirty="0" smtClean="0"/>
              <a:t>2014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/>
              <a:t>Exam: </a:t>
            </a:r>
            <a:r>
              <a:rPr lang="en-US" dirty="0" smtClean="0"/>
              <a:t>at the </a:t>
            </a:r>
            <a:r>
              <a:rPr lang="en-US" dirty="0" smtClean="0"/>
              <a:t>beginning of November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C#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1676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6781" y="3733800"/>
            <a:ext cx="4215031" cy="2304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C#.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323639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1371600"/>
            <a:ext cx="2634000" cy="26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2" y="178708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682" y="1785668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measure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Score formed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several components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"C# Basics" exam serves </a:t>
            </a:r>
            <a:r>
              <a:rPr lang="en-US" dirty="0"/>
              <a:t>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@ Software University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244" y="4282800"/>
            <a:ext cx="3070374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9790" y="4282800"/>
            <a:ext cx="3374822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/>
            <a:r>
              <a:rPr lang="en-US" dirty="0" smtClean="0"/>
              <a:t>1 very easy, 3 with loops, 1 with bit operations</a:t>
            </a:r>
            <a:endParaRPr lang="en-US" dirty="0"/>
          </a:p>
          <a:p>
            <a:pPr lvl="1"/>
            <a:r>
              <a:rPr lang="en-US" dirty="0"/>
              <a:t>Covers all learned topics up to the </a:t>
            </a:r>
            <a:r>
              <a:rPr lang="en-US" dirty="0" smtClean="0"/>
              <a:t>moment</a:t>
            </a:r>
          </a:p>
          <a:p>
            <a:pPr lvl="2"/>
            <a:r>
              <a:rPr lang="en-US" dirty="0" smtClean="0"/>
              <a:t>Without the "Advanced" topics</a:t>
            </a:r>
            <a:endParaRPr lang="en-US" dirty="0"/>
          </a:p>
          <a:p>
            <a:pPr lvl="1"/>
            <a:r>
              <a:rPr lang="en-US" dirty="0" smtClean="0"/>
              <a:t>Automated judge system &amp; real-time feedback</a:t>
            </a:r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enters a positive integer number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from the </a:t>
            </a:r>
            <a:r>
              <a:rPr lang="en-US" dirty="0" smtClean="0"/>
              <a:t>console (1 ≤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new year tree of size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, following the </a:t>
            </a:r>
            <a:r>
              <a:rPr lang="en-US" dirty="0"/>
              <a:t>examples below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412191" y="3213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3213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5331" y="3214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3590" y="3213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85591" y="3213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4" y="1088866"/>
            <a:ext cx="10943998" cy="53641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asterisksCount = i;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string('*', asterisksCount);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spacesCount = n - asterisksCount;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string(' ', spacesCount);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 | ");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Onsite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2"/>
            <a:r>
              <a:rPr lang="en-US" dirty="0"/>
              <a:t>Serves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dirty="0" smtClean="0"/>
              <a:t>criteria</a:t>
            </a: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Online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 – 100%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"C#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698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698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exam problems will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automated online judge system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Your solution is tested with predefined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9" y="4005000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softuni.bg/courses/csharp-basics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C#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”,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The C# programming courses @ </a:t>
            </a:r>
            <a:r>
              <a:rPr lang="en-US" sz="3200" dirty="0" smtClean="0"/>
              <a:t>SoftUni.bg </a:t>
            </a:r>
            <a:r>
              <a:rPr lang="en-US" sz="3200" dirty="0"/>
              <a:t>follow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C# Basics </a:t>
            </a:r>
            <a:r>
              <a:rPr lang="en-US" sz="3200" dirty="0">
                <a:sym typeface="Wingdings" pitchFamily="2" charset="2"/>
              </a:rPr>
              <a:t> chapters 1..6 (up to Loops</a:t>
            </a:r>
            <a:r>
              <a:rPr lang="en-US" sz="3200" dirty="0" smtClean="0">
                <a:sym typeface="Wingdings" pitchFamily="2" charset="2"/>
              </a:rPr>
              <a:t>) + few advanced topics</a:t>
            </a:r>
            <a:endParaRPr lang="en-US" sz="32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Visual Studio Express 2013 for Windows Desktop</a:t>
            </a:r>
            <a:r>
              <a:rPr lang="en-US" dirty="0"/>
              <a:t> </a:t>
            </a:r>
            <a:r>
              <a:rPr lang="en-US" dirty="0" smtClean="0"/>
              <a:t>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2012, 2010, 2008, 2005 is also acceptable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6850153" y="5081398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53" y="5110163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"C#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very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Programming, using Visual Studio,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C# </a:t>
            </a:r>
            <a:r>
              <a:rPr lang="en-US" dirty="0" smtClean="0"/>
              <a:t>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230">
            <a:off x="344537" y="2098725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578750" y="3418246"/>
              <a:ext cx="6466835" cy="209288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Basics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computer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Intro. Introduction </a:t>
            </a:r>
            <a:r>
              <a:rPr lang="en-US" sz="3000" dirty="0"/>
              <a:t>to </a:t>
            </a:r>
            <a:r>
              <a:rPr lang="en-US" sz="3000" dirty="0" smtClean="0"/>
              <a:t>Programming. Using the IDE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Primitive Data </a:t>
            </a:r>
            <a:r>
              <a:rPr lang="en-US" sz="3000" dirty="0" smtClean="0"/>
              <a:t>Types, Variables, Literals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Operators, Expressions and Statements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Console-Based </a:t>
            </a:r>
            <a:r>
              <a:rPr lang="en-US" sz="3000" dirty="0"/>
              <a:t>Input </a:t>
            </a:r>
            <a:r>
              <a:rPr lang="en-US" sz="3000" dirty="0" smtClean="0"/>
              <a:t>and </a:t>
            </a:r>
            <a:r>
              <a:rPr lang="en-US" sz="3000" dirty="0"/>
              <a:t>Output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Conditional </a:t>
            </a:r>
            <a:r>
              <a:rPr lang="en-US" sz="3000" dirty="0" smtClean="0"/>
              <a:t>Statements (</a:t>
            </a:r>
            <a:r>
              <a:rPr lang="en-US" sz="30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 (while, do-while, for, </a:t>
            </a:r>
            <a:r>
              <a:rPr lang="en-US" sz="3000" noProof="1" smtClean="0"/>
              <a:t>foreach</a:t>
            </a:r>
            <a:r>
              <a:rPr lang="en-US" sz="3000" dirty="0" smtClean="0"/>
              <a:t>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Advanced Topics: Methods, Arrays, Lists, Strings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Exam Preparation: Solving Sample Exams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– Course Topics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6532" y="2061000"/>
            <a:ext cx="3753880" cy="223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9007729" y="4674826"/>
            <a:ext cx="1906920" cy="16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540" y="13716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Nikolay Bankin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 Level </a:t>
            </a:r>
            <a:r>
              <a:rPr lang="en-US" sz="3200" dirty="0" smtClean="0"/>
              <a:t>#2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 smtClean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b="1" noProof="1" smtClean="0"/>
              <a:t>Yordan Darakchiev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performing student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Currently Level #2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Graduate from Telerik Academy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026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717" y="1151121"/>
            <a:ext cx="1806916" cy="21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90012" y="4044806"/>
            <a:ext cx="1905001" cy="229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Students from SoftUni (Level #1)</a:t>
            </a:r>
          </a:p>
          <a:p>
            <a:pPr lvl="1"/>
            <a:r>
              <a:rPr lang="en-US" dirty="0" smtClean="0"/>
              <a:t>Top performers from previous C# Basics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59570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608012" y="3359570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1352</Words>
  <Application>Microsoft Office PowerPoint</Application>
  <PresentationFormat>Custom</PresentationFormat>
  <Paragraphs>277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C# Basics</vt:lpstr>
      <vt:lpstr>Table of Contents</vt:lpstr>
      <vt:lpstr>SoftUni Diamond Partners</vt:lpstr>
      <vt:lpstr>C# Basics Course</vt:lpstr>
      <vt:lpstr>Course Objectives</vt:lpstr>
      <vt:lpstr>C# Basics – Course Topics</vt:lpstr>
      <vt:lpstr>The Trainers Team</vt:lpstr>
      <vt:lpstr>Trainers Team</vt:lpstr>
      <vt:lpstr>Volunteer Teaching Assistants</vt:lpstr>
      <vt:lpstr>C# Basics Course: More Details </vt:lpstr>
      <vt:lpstr>Training Duration – C# Basics</vt:lpstr>
      <vt:lpstr>Why C# and .NET Framework?</vt:lpstr>
      <vt:lpstr>Why English?</vt:lpstr>
      <vt:lpstr>C# Basics</vt:lpstr>
      <vt:lpstr>Exams @ Software University</vt:lpstr>
      <vt:lpstr>C# Basics Exam</vt:lpstr>
      <vt:lpstr>C# Exam – Sample Problem</vt:lpstr>
      <vt:lpstr>C# Exam – Sample Solution</vt:lpstr>
      <vt:lpstr>Scoring System for the "C# Basics" Course</vt:lpstr>
      <vt:lpstr>Homework Peer Reviews</vt:lpstr>
      <vt:lpstr>The Judge System at the Exam</vt:lpstr>
      <vt:lpstr>Homework Assignments</vt:lpstr>
      <vt:lpstr>Resources</vt:lpstr>
      <vt:lpstr>Course Web Site &amp; Forums</vt:lpstr>
      <vt:lpstr>The C# Programming Slides and Videos</vt:lpstr>
      <vt:lpstr>The Free C# Fundamentals Textbook</vt:lpstr>
      <vt:lpstr>Software University Learning System (SULS)</vt:lpstr>
      <vt:lpstr>Required Software</vt:lpstr>
      <vt:lpstr>Summary</vt:lpstr>
      <vt:lpstr>C#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2014-09-13T08:17:50Z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